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6" r:id="rId4"/>
    <p:sldId id="267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5970-4A25-45C7-8972-4CF1CAE6C10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4383-551E-484F-9FE2-66901BFC8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7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Ъх8на </a:t>
            </a:r>
            <a:r>
              <a:rPr lang="ru-RU" dirty="0" err="1" smtClean="0"/>
              <a:t>плюргнппин</a:t>
            </a:r>
            <a:r>
              <a:rPr lang="ru-RU" dirty="0" smtClean="0"/>
              <a:t> </a:t>
            </a:r>
            <a:r>
              <a:rPr lang="ru-RU" dirty="0" err="1" smtClean="0"/>
              <a:t>выучцфяйацра</a:t>
            </a:r>
            <a:r>
              <a:rPr lang="ru-RU" dirty="0" smtClean="0"/>
              <a:t> </a:t>
            </a:r>
            <a:r>
              <a:rPr lang="ru-RU" dirty="0" err="1" smtClean="0"/>
              <a:t>гевпы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B4383-551E-484F-9FE2-66901BFC8F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8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7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7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9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8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4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0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4453-07F3-4327-A3E1-C5E67EFD3622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8118-6FD3-4CAD-89B3-CE124A4A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22200"/>
            <a:ext cx="8712968" cy="483464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Народы Прикамья – одна семья!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/>
              <a:t>Воспитатели: </a:t>
            </a:r>
            <a:r>
              <a:rPr lang="ru-RU" sz="3200" b="1" dirty="0" err="1" smtClean="0"/>
              <a:t>Осташева</a:t>
            </a:r>
            <a:r>
              <a:rPr lang="ru-RU" sz="3200" b="1" dirty="0" smtClean="0"/>
              <a:t> Елена Ивановна, Давыдова Наталья Михайловна,</a:t>
            </a:r>
            <a:br>
              <a:rPr lang="ru-RU" sz="3200" b="1" dirty="0" smtClean="0"/>
            </a:b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332656"/>
            <a:ext cx="8280920" cy="141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МАДОУ «Детский сад №71» г.Перми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728" y="6142238"/>
            <a:ext cx="4824536" cy="71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>
                <a:solidFill>
                  <a:schemeClr val="tx1"/>
                </a:solidFill>
              </a:rPr>
              <a:t>Пермь </a:t>
            </a:r>
            <a:r>
              <a:rPr lang="ru-RU" sz="2800" smtClean="0">
                <a:solidFill>
                  <a:schemeClr val="tx1"/>
                </a:solidFill>
              </a:rPr>
              <a:t>2020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ароды прикамья\v7BapgzZb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57205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97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ароды прикамья\DSCN0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343"/>
            <a:ext cx="8136904" cy="600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78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народы прикамья\eyhKaOJUA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92792" cy="545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елена\Desktop\народы прикамья\4mfyF6RSs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092792" cy="545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02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народы прикамья\lbQY_rRkBh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888432" cy="54006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народы прикамья\P7ttvE7rg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4"/>
            <a:ext cx="391229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941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народы прикамья\2d4M6mxcF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382"/>
            <a:ext cx="3853018" cy="603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елена\Desktop\народы прикамья\-HFLn-l7j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382"/>
            <a:ext cx="3672408" cy="603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988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народы прикамья\DSCN0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64451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елена\Desktop\народы прикамья\DSCN0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1642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877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</Words>
  <Application>Microsoft Office PowerPoint</Application>
  <PresentationFormat>Экран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Народы Прикамья – одна семья! Воспитатели: Осташева Елена Ивановна, Давыдова Наталья Михайловна,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«Закладывание у старших дошкольников ценностных ориентиров через приобщение к культуре своего народа и народов, населяющих Прикамье».  Воспитатели: Осташева Елена Ивановна, Давыдова Наталья Михайловна</dc:title>
  <dc:creator>елена</dc:creator>
  <cp:lastModifiedBy>елена</cp:lastModifiedBy>
  <cp:revision>20</cp:revision>
  <dcterms:created xsi:type="dcterms:W3CDTF">2018-03-25T10:28:54Z</dcterms:created>
  <dcterms:modified xsi:type="dcterms:W3CDTF">2020-09-08T17:33:47Z</dcterms:modified>
</cp:coreProperties>
</file>